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861" r:id="rId2"/>
    <p:sldId id="992" r:id="rId3"/>
    <p:sldId id="969" r:id="rId4"/>
    <p:sldId id="993" r:id="rId5"/>
    <p:sldId id="994" r:id="rId6"/>
    <p:sldId id="980" r:id="rId7"/>
    <p:sldId id="995" r:id="rId8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54" autoAdjust="0"/>
    <p:restoredTop sz="82410" autoAdjust="0"/>
  </p:normalViewPr>
  <p:slideViewPr>
    <p:cSldViewPr>
      <p:cViewPr varScale="1">
        <p:scale>
          <a:sx n="194" d="100"/>
          <a:sy n="194" d="100"/>
        </p:scale>
        <p:origin x="1152" y="17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10/31/20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724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049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303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772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309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506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 Peter 2:11-17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11 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Beloved, I urge you as sojourners and exiles to abstain from the passions of the flesh, which wage war against your soul.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Keep your conduct among the Gentiles honourable, so that when they speak against you as evildoers, they may see your good deeds and glorify God on the day of visitation.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816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512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Be subject for the Lord’s sake to every human institution, whether it be to the emperor as supreme,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or to governors as sent by him to punish those who do evil and to praise those who do good.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For this is the will of God, that by doing good you should put to silence the ignorance of foolish people.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16 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Live as people who are free, not using your freedom as a cover-up for evil, but living as servants of God.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17 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Honour everyone.  Love the brotherhood.  Fear God.  Honour the emperor.</a:t>
            </a:r>
            <a:endParaRPr lang="en-AU" sz="26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284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E45F39C9-2285-514C-A6E0-3B7E67B5C4EC}"/>
              </a:ext>
            </a:extLst>
          </p:cNvPr>
          <p:cNvSpPr txBox="1"/>
          <p:nvPr/>
        </p:nvSpPr>
        <p:spPr>
          <a:xfrm>
            <a:off x="6540" y="296982"/>
            <a:ext cx="247722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war with the passions of the flesh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536850-19E9-924C-9754-7E412A24A9E5}"/>
              </a:ext>
            </a:extLst>
          </p:cNvPr>
          <p:cNvSpPr txBox="1"/>
          <p:nvPr/>
        </p:nvSpPr>
        <p:spPr>
          <a:xfrm>
            <a:off x="0" y="0"/>
            <a:ext cx="910945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Living as Citizens of the Kingdom of God, in a Land Hostile to God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EA2B3E-718A-9D45-9D05-958D5041412D}"/>
              </a:ext>
            </a:extLst>
          </p:cNvPr>
          <p:cNvSpPr txBox="1"/>
          <p:nvPr/>
        </p:nvSpPr>
        <p:spPr>
          <a:xfrm>
            <a:off x="16271" y="1020467"/>
            <a:ext cx="9127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word to the “Beloved” – what comfort and encouragement – to be beloved of God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18D9C02-0294-DD41-BECB-FB21EC0A2478}"/>
              </a:ext>
            </a:extLst>
          </p:cNvPr>
          <p:cNvSpPr/>
          <p:nvPr/>
        </p:nvSpPr>
        <p:spPr>
          <a:xfrm>
            <a:off x="2339751" y="351533"/>
            <a:ext cx="6797707" cy="74071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11 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Beloved, I urge you as sojourners and exiles to abstain from the passions of the flesh, which wage war against your soul.</a:t>
            </a:r>
            <a:r>
              <a:rPr lang="en-AU" dirty="0"/>
              <a:t> </a:t>
            </a:r>
            <a:endParaRPr lang="en-US" sz="2000" dirty="0">
              <a:latin typeface="Comic Sans MS" panose="030F09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565DAA-7AB0-F947-BFC2-95549E07EF8F}"/>
              </a:ext>
            </a:extLst>
          </p:cNvPr>
          <p:cNvSpPr txBox="1"/>
          <p:nvPr/>
        </p:nvSpPr>
        <p:spPr>
          <a:xfrm>
            <a:off x="6578" y="1335419"/>
            <a:ext cx="910945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citizens of the Kingdom of God, live as God’s citizens in a Godless culture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7D56A9E-4BFF-184E-9953-D930F3DFD576}"/>
              </a:ext>
            </a:extLst>
          </p:cNvPr>
          <p:cNvSpPr txBox="1"/>
          <p:nvPr/>
        </p:nvSpPr>
        <p:spPr>
          <a:xfrm>
            <a:off x="3114" y="1605946"/>
            <a:ext cx="9127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Peter went from “Fight to the death for Jesus”,   to “Be a good Citizen for Jesus”</a:t>
            </a:r>
          </a:p>
        </p:txBody>
      </p:sp>
      <p:pic>
        <p:nvPicPr>
          <p:cNvPr id="1026" name="Picture 2" descr="Donal Duck angel and devil">
            <a:extLst>
              <a:ext uri="{FF2B5EF4-FFF2-40B4-BE49-F238E27FC236}">
                <a16:creationId xmlns:a16="http://schemas.microsoft.com/office/drawing/2014/main" id="{7579EFC1-F653-5A44-BC34-0AA2862545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0" t="6831" r="5162" b="12863"/>
          <a:stretch/>
        </p:blipFill>
        <p:spPr bwMode="auto">
          <a:xfrm>
            <a:off x="15602" y="1956317"/>
            <a:ext cx="2520281" cy="1139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831361F8-C93F-BE41-A5BA-57F9EA29B948}"/>
              </a:ext>
            </a:extLst>
          </p:cNvPr>
          <p:cNvSpPr txBox="1"/>
          <p:nvPr/>
        </p:nvSpPr>
        <p:spPr>
          <a:xfrm>
            <a:off x="2548371" y="1956317"/>
            <a:ext cx="6580027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Passions of the flesh – the inner battle to do good/evil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I let my passions drive my behaviour, I’ve lost the war</a:t>
            </a:r>
          </a:p>
        </p:txBody>
      </p:sp>
    </p:spTree>
    <p:extLst>
      <p:ext uri="{BB962C8B-B14F-4D97-AF65-F5344CB8AC3E}">
        <p14:creationId xmlns:p14="http://schemas.microsoft.com/office/powerpoint/2010/main" val="201405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  <p:bldP spid="11" grpId="0" uiExpand="1" build="p"/>
      <p:bldP spid="10" grpId="0" animBg="1"/>
      <p:bldP spid="14" grpId="0"/>
      <p:bldP spid="15" grpId="0" uiExpand="1" build="p"/>
      <p:bldP spid="1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E45F39C9-2285-514C-A6E0-3B7E67B5C4EC}"/>
              </a:ext>
            </a:extLst>
          </p:cNvPr>
          <p:cNvSpPr txBox="1"/>
          <p:nvPr/>
        </p:nvSpPr>
        <p:spPr>
          <a:xfrm>
            <a:off x="6540" y="296982"/>
            <a:ext cx="470947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war with the passions of the flesh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536850-19E9-924C-9754-7E412A24A9E5}"/>
              </a:ext>
            </a:extLst>
          </p:cNvPr>
          <p:cNvSpPr txBox="1"/>
          <p:nvPr/>
        </p:nvSpPr>
        <p:spPr>
          <a:xfrm>
            <a:off x="0" y="0"/>
            <a:ext cx="910945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Living as Citizens of the Kingdom of God, in a Land Hostile to God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18D9C02-0294-DD41-BECB-FB21EC0A2478}"/>
              </a:ext>
            </a:extLst>
          </p:cNvPr>
          <p:cNvSpPr/>
          <p:nvPr/>
        </p:nvSpPr>
        <p:spPr>
          <a:xfrm>
            <a:off x="20799" y="1537861"/>
            <a:ext cx="6625689" cy="10592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12 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Keep your conduct among the Gentiles honourable, so that when they speak against you as evildoers, they may see your good deeds and glorify God on the day of visitation.</a:t>
            </a:r>
            <a:r>
              <a:rPr lang="en-AU" dirty="0"/>
              <a:t> </a:t>
            </a:r>
            <a:endParaRPr lang="en-US" sz="2000" dirty="0">
              <a:latin typeface="Comic Sans MS" panose="030F09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565DAA-7AB0-F947-BFC2-95549E07EF8F}"/>
              </a:ext>
            </a:extLst>
          </p:cNvPr>
          <p:cNvSpPr txBox="1"/>
          <p:nvPr/>
        </p:nvSpPr>
        <p:spPr>
          <a:xfrm>
            <a:off x="6540" y="1209420"/>
            <a:ext cx="910945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citizens of the Kingdom of God, live as God’s citizens in a Godless culture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7D56A9E-4BFF-184E-9953-D930F3DFD576}"/>
              </a:ext>
            </a:extLst>
          </p:cNvPr>
          <p:cNvSpPr txBox="1"/>
          <p:nvPr/>
        </p:nvSpPr>
        <p:spPr>
          <a:xfrm>
            <a:off x="0" y="2597125"/>
            <a:ext cx="912772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 ‘</a:t>
            </a:r>
            <a:r>
              <a:rPr lang="en-A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post-Christian</a:t>
            </a: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Godless culture,   how we live will bring glory to God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 Godless culture, it is harder to resist passions of the flesh, but we must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31361F8-C93F-BE41-A5BA-57F9EA29B948}"/>
              </a:ext>
            </a:extLst>
          </p:cNvPr>
          <p:cNvSpPr txBox="1"/>
          <p:nvPr/>
        </p:nvSpPr>
        <p:spPr>
          <a:xfrm>
            <a:off x="0" y="581428"/>
            <a:ext cx="6580027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Passions of the flesh – the inner battle to do good/evil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I let my passions drive my behaviour, I’ve lost the war</a:t>
            </a:r>
          </a:p>
        </p:txBody>
      </p:sp>
      <p:pic>
        <p:nvPicPr>
          <p:cNvPr id="17" name="Picture 2" descr="Donal Duck angel and devil">
            <a:extLst>
              <a:ext uri="{FF2B5EF4-FFF2-40B4-BE49-F238E27FC236}">
                <a16:creationId xmlns:a16="http://schemas.microsoft.com/office/drawing/2014/main" id="{45456216-11E1-B641-BC05-55B939CCB5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0" t="6831" r="5162" b="12863"/>
          <a:stretch/>
        </p:blipFill>
        <p:spPr bwMode="auto">
          <a:xfrm>
            <a:off x="6300192" y="340411"/>
            <a:ext cx="2126920" cy="96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01D6DEE-3965-1340-9F07-6B4DCCC4C7A0}"/>
              </a:ext>
            </a:extLst>
          </p:cNvPr>
          <p:cNvSpPr txBox="1"/>
          <p:nvPr/>
        </p:nvSpPr>
        <p:spPr>
          <a:xfrm>
            <a:off x="0" y="3246218"/>
            <a:ext cx="150457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Today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CE6DE8D-CCA5-3146-A741-BE732819F33F}"/>
              </a:ext>
            </a:extLst>
          </p:cNvPr>
          <p:cNvSpPr txBox="1"/>
          <p:nvPr/>
        </p:nvSpPr>
        <p:spPr>
          <a:xfrm>
            <a:off x="4644008" y="3255143"/>
            <a:ext cx="418339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 of visitation / Day of Judgment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0123AFD-41FA-A144-A887-3DDC6D28D7A2}"/>
              </a:ext>
            </a:extLst>
          </p:cNvPr>
          <p:cNvSpPr txBox="1"/>
          <p:nvPr/>
        </p:nvSpPr>
        <p:spPr>
          <a:xfrm>
            <a:off x="6578" y="3511525"/>
            <a:ext cx="4421406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Christians get ‘painted’ as the baddies  False accusations / Slander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live as good citizens &amp; they see our good deeds</a:t>
            </a:r>
          </a:p>
        </p:txBody>
      </p:sp>
    </p:spTree>
    <p:extLst>
      <p:ext uri="{BB962C8B-B14F-4D97-AF65-F5344CB8AC3E}">
        <p14:creationId xmlns:p14="http://schemas.microsoft.com/office/powerpoint/2010/main" val="298157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18" grpId="0"/>
      <p:bldP spid="19" grpId="0"/>
      <p:bldP spid="2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18D9C02-0294-DD41-BECB-FB21EC0A2478}"/>
              </a:ext>
            </a:extLst>
          </p:cNvPr>
          <p:cNvSpPr/>
          <p:nvPr/>
        </p:nvSpPr>
        <p:spPr>
          <a:xfrm>
            <a:off x="971600" y="3298794"/>
            <a:ext cx="6696744" cy="10592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dirty="0" err="1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1Peter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2:12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Keep your conduct among the Gentiles honourable, so that when they speak against you as evildoers,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they may see your good deeds and glorify God on the day of visitation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AU" dirty="0"/>
              <a:t> </a:t>
            </a:r>
            <a:endParaRPr lang="en-US" sz="2000" dirty="0">
              <a:latin typeface="Comic Sans MS" panose="030F0902030302020204" pitchFamily="66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31FA6D7-73DD-8B44-81A5-C91875CBE4F6}"/>
              </a:ext>
            </a:extLst>
          </p:cNvPr>
          <p:cNvSpPr/>
          <p:nvPr/>
        </p:nvSpPr>
        <p:spPr>
          <a:xfrm>
            <a:off x="971600" y="1978608"/>
            <a:ext cx="6696744" cy="10592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Matthew 5:16 (ESV)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16 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same way, let your light shine before others, </a:t>
            </a:r>
            <a:r>
              <a:rPr lang="en-AU" u="sng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 that they may see your good works and give glory to your Father who is in heaven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AU" dirty="0"/>
              <a:t> </a:t>
            </a:r>
            <a:endParaRPr lang="en-US" sz="2000" dirty="0">
              <a:latin typeface="Comic Sans MS" panose="030F0902030302020204" pitchFamily="66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D5164B8-35AB-1E41-A50C-DB3A1E7BF374}"/>
              </a:ext>
            </a:extLst>
          </p:cNvPr>
          <p:cNvSpPr/>
          <p:nvPr/>
        </p:nvSpPr>
        <p:spPr>
          <a:xfrm>
            <a:off x="971600" y="4627634"/>
            <a:ext cx="6696744" cy="10592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Joshua 7:19 (ESV)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Joshua said to </a:t>
            </a:r>
            <a:r>
              <a:rPr lang="en-AU" dirty="0" err="1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Achan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“My son,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give glory to the </a:t>
            </a:r>
            <a:r>
              <a:rPr lang="en-AU" u="sng" cap="small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God of Israel and give praise to him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And tell me now what you have done;  do not hide it from me.”</a:t>
            </a:r>
            <a:r>
              <a:rPr lang="en-AU" dirty="0"/>
              <a:t> </a:t>
            </a:r>
            <a:endParaRPr lang="en-US" sz="2000" dirty="0">
              <a:latin typeface="Comic Sans MS" panose="030F0902030302020204" pitchFamily="66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0271CCF-FF63-3B48-B92D-5B729A99B91B}"/>
              </a:ext>
            </a:extLst>
          </p:cNvPr>
          <p:cNvSpPr txBox="1"/>
          <p:nvPr/>
        </p:nvSpPr>
        <p:spPr>
          <a:xfrm>
            <a:off x="0" y="13157"/>
            <a:ext cx="150457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Today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857DDB2-26CE-7246-89D8-04AFD04A5028}"/>
              </a:ext>
            </a:extLst>
          </p:cNvPr>
          <p:cNvSpPr txBox="1"/>
          <p:nvPr/>
        </p:nvSpPr>
        <p:spPr>
          <a:xfrm>
            <a:off x="4644008" y="22082"/>
            <a:ext cx="418339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 of visitation / Day of Judgment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EDFB410-EAD9-344C-96A6-7BAD5D8D6121}"/>
              </a:ext>
            </a:extLst>
          </p:cNvPr>
          <p:cNvSpPr txBox="1"/>
          <p:nvPr/>
        </p:nvSpPr>
        <p:spPr>
          <a:xfrm>
            <a:off x="6578" y="278464"/>
            <a:ext cx="4061366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Christians get ‘painted’ as the baddies  False accusations / Slander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live as good citizens &amp; they see our good deeds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1FD9D8A-6DE8-7F49-9CDE-D7A47AF657D5}"/>
              </a:ext>
            </a:extLst>
          </p:cNvPr>
          <p:cNvSpPr txBox="1"/>
          <p:nvPr/>
        </p:nvSpPr>
        <p:spPr>
          <a:xfrm>
            <a:off x="4139952" y="349474"/>
            <a:ext cx="5004758" cy="16312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Godless will kneel in shame before God, and agree that He is just in His judgment. 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righteous will be vindicated as the Godless confess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is glorified in His justice </a:t>
            </a:r>
          </a:p>
        </p:txBody>
      </p:sp>
    </p:spTree>
    <p:extLst>
      <p:ext uri="{BB962C8B-B14F-4D97-AF65-F5344CB8AC3E}">
        <p14:creationId xmlns:p14="http://schemas.microsoft.com/office/powerpoint/2010/main" val="100866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4" grpId="0" animBg="1"/>
      <p:bldP spid="28" grpId="0" uiExpan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E45F39C9-2285-514C-A6E0-3B7E67B5C4EC}"/>
              </a:ext>
            </a:extLst>
          </p:cNvPr>
          <p:cNvSpPr txBox="1"/>
          <p:nvPr/>
        </p:nvSpPr>
        <p:spPr>
          <a:xfrm>
            <a:off x="6540" y="296982"/>
            <a:ext cx="842057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war with the passions of the flesh (inner battle between good &amp; evil)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536850-19E9-924C-9754-7E412A24A9E5}"/>
              </a:ext>
            </a:extLst>
          </p:cNvPr>
          <p:cNvSpPr txBox="1"/>
          <p:nvPr/>
        </p:nvSpPr>
        <p:spPr>
          <a:xfrm>
            <a:off x="0" y="0"/>
            <a:ext cx="910945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Living as Citizens of the Kingdom of God, in a Land Hostile to God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18D9C02-0294-DD41-BECB-FB21EC0A2478}"/>
              </a:ext>
            </a:extLst>
          </p:cNvPr>
          <p:cNvSpPr/>
          <p:nvPr/>
        </p:nvSpPr>
        <p:spPr>
          <a:xfrm>
            <a:off x="1403648" y="1208852"/>
            <a:ext cx="6625689" cy="10592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12 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Keep your conduct among the Gentiles honourable, so that when they speak against you as evildoers, they may see your good deeds and glorify God on the day of visitation.</a:t>
            </a:r>
            <a:r>
              <a:rPr lang="en-AU" dirty="0"/>
              <a:t> </a:t>
            </a:r>
            <a:endParaRPr lang="en-US" sz="2000" dirty="0">
              <a:latin typeface="Comic Sans MS" panose="030F09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565DAA-7AB0-F947-BFC2-95549E07EF8F}"/>
              </a:ext>
            </a:extLst>
          </p:cNvPr>
          <p:cNvSpPr txBox="1"/>
          <p:nvPr/>
        </p:nvSpPr>
        <p:spPr>
          <a:xfrm>
            <a:off x="323529" y="858073"/>
            <a:ext cx="85689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citizens of the Kingdom of God, live as God’s citizens in a Godless culture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7D56A9E-4BFF-184E-9953-D930F3DFD576}"/>
              </a:ext>
            </a:extLst>
          </p:cNvPr>
          <p:cNvSpPr txBox="1"/>
          <p:nvPr/>
        </p:nvSpPr>
        <p:spPr>
          <a:xfrm>
            <a:off x="-9137" y="2197015"/>
            <a:ext cx="9127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 Godless culture, it’s harder to resist passions of the flesh, but it brings God Glory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31361F8-C93F-BE41-A5BA-57F9EA29B948}"/>
              </a:ext>
            </a:extLst>
          </p:cNvPr>
          <p:cNvSpPr txBox="1"/>
          <p:nvPr/>
        </p:nvSpPr>
        <p:spPr>
          <a:xfrm>
            <a:off x="0" y="581428"/>
            <a:ext cx="658002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I let my passions drive my behaviour, I’ve lost the war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DA88DB8-C0E7-CC4A-879F-F3B84F313AD9}"/>
              </a:ext>
            </a:extLst>
          </p:cNvPr>
          <p:cNvSpPr txBox="1"/>
          <p:nvPr/>
        </p:nvSpPr>
        <p:spPr>
          <a:xfrm>
            <a:off x="297766" y="2490082"/>
            <a:ext cx="150457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Today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7435759-ECD8-C249-95B1-106C10F985DA}"/>
              </a:ext>
            </a:extLst>
          </p:cNvPr>
          <p:cNvSpPr txBox="1"/>
          <p:nvPr/>
        </p:nvSpPr>
        <p:spPr>
          <a:xfrm>
            <a:off x="4662838" y="2504237"/>
            <a:ext cx="418339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 of visitation / Day of Judgment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680FAFB-F497-6747-A095-4BD48671994F}"/>
              </a:ext>
            </a:extLst>
          </p:cNvPr>
          <p:cNvSpPr txBox="1"/>
          <p:nvPr/>
        </p:nvSpPr>
        <p:spPr>
          <a:xfrm>
            <a:off x="25408" y="2760619"/>
            <a:ext cx="4061366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Christians get ‘painted’ as the baddies  False accusations / Slander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live as good citizens &amp; they see our good deeds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24DE247-A41E-EE48-AB51-CCDE655BA62E}"/>
              </a:ext>
            </a:extLst>
          </p:cNvPr>
          <p:cNvSpPr txBox="1"/>
          <p:nvPr/>
        </p:nvSpPr>
        <p:spPr>
          <a:xfrm>
            <a:off x="4158782" y="2831629"/>
            <a:ext cx="5004758" cy="16312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Godless will kneel in shame before God, and agree that He is just in His judgment. 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righteous will be vindicated as the Godless confess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is glorified in His justice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B4A57B6-B8C6-A94C-AEB6-333656B42BC4}"/>
              </a:ext>
            </a:extLst>
          </p:cNvPr>
          <p:cNvSpPr txBox="1"/>
          <p:nvPr/>
        </p:nvSpPr>
        <p:spPr>
          <a:xfrm>
            <a:off x="179512" y="5133572"/>
            <a:ext cx="85689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good deeds probably won’t convert many, but the Power of God’s Word will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5B864ED-E41F-B54C-A524-82D2607CA79B}"/>
              </a:ext>
            </a:extLst>
          </p:cNvPr>
          <p:cNvSpPr txBox="1"/>
          <p:nvPr/>
        </p:nvSpPr>
        <p:spPr>
          <a:xfrm>
            <a:off x="-37947" y="4506148"/>
            <a:ext cx="9127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AU" sz="2000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Beloved</a:t>
            </a: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will be vindicated on the Day of Judgment, But we grieve for the lost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E9C71B8-B155-2642-A4EB-8C41EF40FC68}"/>
              </a:ext>
            </a:extLst>
          </p:cNvPr>
          <p:cNvCxnSpPr>
            <a:cxnSpLocks/>
          </p:cNvCxnSpPr>
          <p:nvPr/>
        </p:nvCxnSpPr>
        <p:spPr>
          <a:xfrm>
            <a:off x="179512" y="4436732"/>
            <a:ext cx="8712969" cy="231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F25339C9-AAD3-0E40-BE42-B62887FC4EB0}"/>
              </a:ext>
            </a:extLst>
          </p:cNvPr>
          <p:cNvSpPr txBox="1"/>
          <p:nvPr/>
        </p:nvSpPr>
        <p:spPr>
          <a:xfrm>
            <a:off x="14681" y="4835069"/>
            <a:ext cx="9127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good deeds will Bring God glory on the day of Judgment</a:t>
            </a:r>
          </a:p>
        </p:txBody>
      </p:sp>
    </p:spTree>
    <p:extLst>
      <p:ext uri="{BB962C8B-B14F-4D97-AF65-F5344CB8AC3E}">
        <p14:creationId xmlns:p14="http://schemas.microsoft.com/office/powerpoint/2010/main" val="331517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114883</TotalTime>
  <Words>882</Words>
  <Application>Microsoft Macintosh PowerPoint</Application>
  <PresentationFormat>On-screen Show (16:10)</PresentationFormat>
  <Paragraphs>60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1941</cp:revision>
  <cp:lastPrinted>2020-10-30T22:47:48Z</cp:lastPrinted>
  <dcterms:created xsi:type="dcterms:W3CDTF">2016-11-04T06:28:01Z</dcterms:created>
  <dcterms:modified xsi:type="dcterms:W3CDTF">2020-10-30T22:50:43Z</dcterms:modified>
</cp:coreProperties>
</file>